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handoutMasterIdLst>
    <p:handoutMasterId r:id="rId19"/>
  </p:handoutMasterIdLst>
  <p:sldIdLst>
    <p:sldId id="256" r:id="rId2"/>
    <p:sldId id="268" r:id="rId3"/>
    <p:sldId id="259" r:id="rId4"/>
    <p:sldId id="257" r:id="rId5"/>
    <p:sldId id="260" r:id="rId6"/>
    <p:sldId id="261" r:id="rId7"/>
    <p:sldId id="262" r:id="rId8"/>
    <p:sldId id="265" r:id="rId9"/>
    <p:sldId id="258" r:id="rId10"/>
    <p:sldId id="263" r:id="rId11"/>
    <p:sldId id="264" r:id="rId12"/>
    <p:sldId id="266" r:id="rId13"/>
    <p:sldId id="270" r:id="rId14"/>
    <p:sldId id="269" r:id="rId15"/>
    <p:sldId id="271" r:id="rId16"/>
    <p:sldId id="272" r:id="rId17"/>
    <p:sldId id="26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29" d="100"/>
          <a:sy n="29" d="100"/>
        </p:scale>
        <p:origin x="-17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CB5D7A-2DC3-334A-AECF-A66B86052CCF}" type="datetimeFigureOut">
              <a:rPr lang="en-US" smtClean="0"/>
              <a:t>10/26/12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B6D6F5-C8B1-134B-B0E2-572404812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881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C295150-4FD7-4802-B0EB-D52217513A72}" type="datetime1">
              <a:rPr lang="en-US" smtClean="0"/>
              <a:pPr/>
              <a:t>10/26/12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1895A-832A-4167-BE9B-7448CA062309}" type="datetime1">
              <a:rPr lang="en-US" smtClean="0"/>
              <a:pPr/>
              <a:t>10/26/12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71FF-D602-4BB6-9683-7A1E909D4296}" type="datetime1">
              <a:rPr lang="en-US" smtClean="0"/>
              <a:pPr/>
              <a:t>10/26/12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92BEB-5202-498C-89F7-BBD3BEE1B887}" type="datetime1">
              <a:rPr lang="en-US" smtClean="0"/>
              <a:pPr/>
              <a:t>10/26/12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B6C6-10FF-4510-A888-F0B9C6A788B0}" type="datetime1">
              <a:rPr lang="en-US" smtClean="0"/>
              <a:pPr/>
              <a:t>10/26/12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47B31-A4E1-4FCE-8661-5EC33A675437}" type="datetime1">
              <a:rPr lang="en-US" smtClean="0"/>
              <a:pPr/>
              <a:t>10/26/12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832D-B7F8-4A85-B115-3F84BE9AC26D}" type="datetime1">
              <a:rPr lang="en-US" smtClean="0"/>
              <a:pPr/>
              <a:t>10/26/12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34F3-05F7-41C1-B84E-68CE2E00C83C}" type="datetime1">
              <a:rPr lang="en-US" smtClean="0"/>
              <a:pPr/>
              <a:t>10/26/12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47F82-2B2E-4837-B3AB-C94C672FBECB}" type="datetime1">
              <a:rPr lang="en-US" smtClean="0"/>
              <a:pPr/>
              <a:t>10/26/12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57738-F4B0-48EA-9B71-E0F723F8BF6C}" type="datetime1">
              <a:rPr lang="en-US" smtClean="0"/>
              <a:pPr/>
              <a:t>10/26/12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0D5EF-7D26-425F-8C45-B9312ACE18BC}" type="datetime1">
              <a:rPr lang="en-US" smtClean="0"/>
              <a:pPr/>
              <a:t>10/26/12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1909345-DEE0-4B07-8E32-441AC9DA095E}" type="datetime1">
              <a:rPr lang="en-US" smtClean="0"/>
              <a:pPr/>
              <a:t>10/26/12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Cool K-6 Collaborations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1"/>
            <a:ext cx="6400800" cy="2332765"/>
          </a:xfrm>
        </p:spPr>
        <p:txBody>
          <a:bodyPr>
            <a:normAutofit/>
          </a:bodyPr>
          <a:lstStyle/>
          <a:p>
            <a:r>
              <a:rPr lang="en-US" b="1" dirty="0" smtClean="0"/>
              <a:t>Shannon Minner</a:t>
            </a:r>
            <a:r>
              <a:rPr lang="en-US" dirty="0" smtClean="0"/>
              <a:t>, </a:t>
            </a:r>
            <a:r>
              <a:rPr lang="en-US" sz="2000" dirty="0" smtClean="0"/>
              <a:t>MNP Librarian</a:t>
            </a:r>
          </a:p>
          <a:p>
            <a:r>
              <a:rPr lang="en-US" sz="2000" dirty="0" err="1"/>
              <a:t>s</a:t>
            </a:r>
            <a:r>
              <a:rPr lang="en-US" sz="2000" dirty="0" err="1" smtClean="0"/>
              <a:t>hannon.minner@cityschools.net</a:t>
            </a:r>
            <a:endParaRPr lang="en-US" sz="2000" dirty="0" smtClean="0"/>
          </a:p>
          <a:p>
            <a:r>
              <a:rPr lang="en-US" b="1" dirty="0" smtClean="0"/>
              <a:t>Sarah </a:t>
            </a:r>
            <a:r>
              <a:rPr lang="en-US" b="1" dirty="0" err="1" smtClean="0"/>
              <a:t>Svarda</a:t>
            </a:r>
            <a:r>
              <a:rPr lang="en-US" dirty="0" smtClean="0"/>
              <a:t>, </a:t>
            </a:r>
            <a:r>
              <a:rPr lang="en-US" sz="2000" dirty="0" smtClean="0"/>
              <a:t>Discovery School Librarian</a:t>
            </a:r>
          </a:p>
          <a:p>
            <a:r>
              <a:rPr lang="en-US" sz="2000" dirty="0" err="1"/>
              <a:t>s</a:t>
            </a:r>
            <a:r>
              <a:rPr lang="en-US" sz="2000" dirty="0" err="1" smtClean="0"/>
              <a:t>arah.svarda@cityschools.net</a:t>
            </a:r>
            <a:endParaRPr lang="en-US" sz="2000" dirty="0" smtClean="0"/>
          </a:p>
          <a:p>
            <a:r>
              <a:rPr lang="en-US" b="1" dirty="0" smtClean="0"/>
              <a:t>Murfreesboro, TN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94726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 a project and keep it for a certain grade level so you are not repeating it.</a:t>
            </a:r>
          </a:p>
          <a:p>
            <a:r>
              <a:rPr lang="en-US" dirty="0" smtClean="0"/>
              <a:t>Keep the collaboration meeting with a teacher simple. Come prepared! </a:t>
            </a:r>
          </a:p>
          <a:p>
            <a:r>
              <a:rPr lang="en-US" dirty="0" smtClean="0"/>
              <a:t>Contact them via e-mail if you feel like they will read it.</a:t>
            </a:r>
          </a:p>
          <a:p>
            <a:r>
              <a:rPr lang="en-US" dirty="0" smtClean="0"/>
              <a:t>Talk to other librarians in your school system and see what has worked.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172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Keep a running collaboration form so that you know what they are doing throughout the year.</a:t>
            </a:r>
          </a:p>
          <a:p>
            <a:r>
              <a:rPr lang="en-US" dirty="0" smtClean="0"/>
              <a:t>Classes don’t always have to come to you, you can go to them.</a:t>
            </a:r>
          </a:p>
          <a:p>
            <a:r>
              <a:rPr lang="en-US" dirty="0" smtClean="0"/>
              <a:t>Keep a notebook of master photocopies and collaborations.</a:t>
            </a:r>
          </a:p>
          <a:p>
            <a:r>
              <a:rPr lang="en-US" dirty="0" smtClean="0"/>
              <a:t>Make sure your principal is on board. Invite them to come be a part.</a:t>
            </a:r>
          </a:p>
          <a:p>
            <a:r>
              <a:rPr lang="en-US" dirty="0" smtClean="0"/>
              <a:t>Work with the schedule you have.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Tips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348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Keep a record of your projects as proof that you are filling up your time.</a:t>
            </a:r>
          </a:p>
          <a:p>
            <a:pPr marL="0" indent="0">
              <a:buNone/>
            </a:pPr>
            <a:r>
              <a:rPr lang="en-US" dirty="0" smtClean="0"/>
              <a:t>     - You could lose your time if your principal doesn’t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think you are using it.</a:t>
            </a:r>
          </a:p>
          <a:p>
            <a:r>
              <a:rPr lang="en-US" dirty="0" smtClean="0"/>
              <a:t>Focus on a grade level each year and print off their reading or science standards. Highlight the ones you are teaching and maybe jot down a lesson idea, note, or date you taught the lesson.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 More Tips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468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730500"/>
            <a:ext cx="7745505" cy="3395662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 Who Would Win</a:t>
            </a:r>
          </a:p>
          <a:p>
            <a:pPr marL="0" indent="0" algn="ctr">
              <a:buNone/>
            </a:pPr>
            <a:r>
              <a:rPr lang="en-US" sz="4400" dirty="0" smtClean="0"/>
              <a:t> </a:t>
            </a:r>
          </a:p>
          <a:p>
            <a:pPr algn="ctr"/>
            <a:r>
              <a:rPr lang="en-US" sz="4400" dirty="0" smtClean="0"/>
              <a:t> Wonder Bubbles</a:t>
            </a:r>
            <a:endParaRPr lang="en-US" sz="4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365125"/>
            <a:ext cx="7756263" cy="1259281"/>
          </a:xfrm>
        </p:spPr>
        <p:txBody>
          <a:bodyPr/>
          <a:lstStyle/>
          <a:p>
            <a:r>
              <a:rPr lang="en-US" dirty="0" smtClean="0"/>
              <a:t>2 Successful Collaborations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207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Please browse the room and check-out some projects we’ve done.</a:t>
            </a:r>
          </a:p>
          <a:p>
            <a:pPr>
              <a:buFontTx/>
              <a:buChar char="-"/>
            </a:pPr>
            <a:r>
              <a:rPr lang="en-US" dirty="0" smtClean="0"/>
              <a:t>There will be a description posted</a:t>
            </a:r>
          </a:p>
          <a:p>
            <a:pPr>
              <a:buFontTx/>
              <a:buChar char="-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We can answer any questions you have.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Pick up a packet with the descriptions as you leave.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800" b="1" i="1" dirty="0" smtClean="0"/>
              <a:t>And don’t forget to…</a:t>
            </a:r>
            <a:endParaRPr lang="en-US" sz="2800" b="1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Ideas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588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Carlyle%20Wonder%20Bubble-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27" b="31227"/>
          <a:stretch>
            <a:fillRect/>
          </a:stretch>
        </p:blipFill>
        <p:spPr>
          <a:xfrm>
            <a:off x="699247" y="1603375"/>
            <a:ext cx="7745505" cy="4522787"/>
          </a:xfrm>
        </p:spPr>
      </p:pic>
    </p:spTree>
    <p:extLst>
      <p:ext uri="{BB962C8B-B14F-4D97-AF65-F5344CB8AC3E}">
        <p14:creationId xmlns:p14="http://schemas.microsoft.com/office/powerpoint/2010/main" val="4111468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 descr="Kendall%20Wonder%20Bubble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26" b="1662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20824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ake a moment to tell us about a successful collaborative project you have done.</a:t>
            </a:r>
          </a:p>
          <a:p>
            <a:r>
              <a:rPr lang="en-US" dirty="0" smtClean="0"/>
              <a:t>Fill out the form (or a scrap sheet of paper) then turn it in.</a:t>
            </a:r>
          </a:p>
          <a:p>
            <a:r>
              <a:rPr lang="en-US" dirty="0" smtClean="0"/>
              <a:t>We will compile a list and e-mail it to everyone.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 Out An Exit Card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145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Please take a minute to answer our questions on the chart paper.</a:t>
            </a:r>
          </a:p>
          <a:p>
            <a:r>
              <a:rPr lang="en-US" dirty="0" smtClean="0"/>
              <a:t>In terms of collaboration</a:t>
            </a:r>
          </a:p>
          <a:p>
            <a:pPr marL="0" indent="0">
              <a:buNone/>
            </a:pPr>
            <a:r>
              <a:rPr lang="en-US" dirty="0" smtClean="0"/>
              <a:t>	- What has worked for you?</a:t>
            </a:r>
          </a:p>
          <a:p>
            <a:pPr marL="0" indent="0">
              <a:buNone/>
            </a:pPr>
            <a:r>
              <a:rPr lang="en-US" dirty="0" smtClean="0"/>
              <a:t>	- What hasn’t worked for you?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790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Telling teachers about the lesson and what we are teaching ahead of time.</a:t>
            </a:r>
          </a:p>
          <a:p>
            <a:r>
              <a:rPr lang="en-US" dirty="0" smtClean="0"/>
              <a:t>What we expect for the teachers to do during the lesson.</a:t>
            </a:r>
          </a:p>
          <a:p>
            <a:r>
              <a:rPr lang="en-US" dirty="0" smtClean="0"/>
              <a:t>Having a collaboration form</a:t>
            </a:r>
          </a:p>
          <a:p>
            <a:r>
              <a:rPr lang="en-US" dirty="0" smtClean="0"/>
              <a:t>Finding out what the teachers are teaching ahead of time.</a:t>
            </a:r>
          </a:p>
          <a:p>
            <a:r>
              <a:rPr lang="en-US" dirty="0" smtClean="0"/>
              <a:t>Getting principal support so that they give you the time to heave an open schedule to collaborate.</a:t>
            </a:r>
          </a:p>
          <a:p>
            <a:r>
              <a:rPr lang="en-US" dirty="0" smtClean="0"/>
              <a:t>Be open-minded about what people bring to you. They may have different ideas that you haven’t thought of.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200" dirty="0" smtClean="0"/>
              <a:t>What Has Worked For Us</a:t>
            </a:r>
            <a:endParaRPr lang="en-US" sz="5200" dirty="0"/>
          </a:p>
        </p:txBody>
      </p:sp>
    </p:spTree>
    <p:extLst>
      <p:ext uri="{BB962C8B-B14F-4D97-AF65-F5344CB8AC3E}">
        <p14:creationId xmlns:p14="http://schemas.microsoft.com/office/powerpoint/2010/main" val="2262683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Not making sure the teachers stay with you while their class is working.</a:t>
            </a:r>
          </a:p>
          <a:p>
            <a:r>
              <a:rPr lang="en-US" dirty="0" smtClean="0"/>
              <a:t>Collaborating only with the teachers you feel comfortable with.</a:t>
            </a:r>
          </a:p>
          <a:p>
            <a:r>
              <a:rPr lang="en-US" dirty="0" smtClean="0"/>
              <a:t>Getting our hopes up that every project will be wonderful.</a:t>
            </a:r>
          </a:p>
          <a:p>
            <a:r>
              <a:rPr lang="en-US" dirty="0"/>
              <a:t>Taking to much of the responsibility </a:t>
            </a:r>
            <a:r>
              <a:rPr lang="en-US" dirty="0" smtClean="0"/>
              <a:t>ourselves</a:t>
            </a:r>
          </a:p>
          <a:p>
            <a:pPr marL="0" indent="0">
              <a:buNone/>
            </a:pPr>
            <a:r>
              <a:rPr lang="en-US" dirty="0" smtClean="0"/>
              <a:t>     - Take an idea to the teacher.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- Get them excited.</a:t>
            </a:r>
          </a:p>
          <a:p>
            <a:pPr marL="0" indent="0">
              <a:buNone/>
            </a:pPr>
            <a:r>
              <a:rPr lang="en-US" dirty="0" smtClean="0"/>
              <a:t>     - Get them involved in the planning process.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Mistakes We Have Made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803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Collect information on what the classroom teachers are teaching.</a:t>
            </a:r>
          </a:p>
          <a:p>
            <a:r>
              <a:rPr lang="en-US" dirty="0" smtClean="0"/>
              <a:t>Keep up with subjects that they are teaching.</a:t>
            </a:r>
          </a:p>
          <a:p>
            <a:r>
              <a:rPr lang="en-US" dirty="0" smtClean="0"/>
              <a:t>You will be responsible for making your own lessons that correlate.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99247" y="291498"/>
            <a:ext cx="7756263" cy="1332908"/>
          </a:xfrm>
        </p:spPr>
        <p:txBody>
          <a:bodyPr/>
          <a:lstStyle/>
          <a:p>
            <a:r>
              <a:rPr lang="en-US" dirty="0" smtClean="0"/>
              <a:t>How to Collaborate </a:t>
            </a:r>
            <a:r>
              <a:rPr lang="en-US" dirty="0"/>
              <a:t>O</a:t>
            </a:r>
            <a:r>
              <a:rPr lang="en-US" dirty="0" smtClean="0"/>
              <a:t>n A Fixed Schedule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981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Starting is hard but teachers will relax and realize that they can use the library for their important projects.</a:t>
            </a:r>
          </a:p>
          <a:p>
            <a:r>
              <a:rPr lang="en-US" dirty="0" smtClean="0"/>
              <a:t>You don’t have to be restrictive about your time.</a:t>
            </a:r>
          </a:p>
          <a:p>
            <a:r>
              <a:rPr lang="en-US" dirty="0" smtClean="0"/>
              <a:t>Post your schedule outside the room. Let teachers schedule a time and topic.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291498"/>
            <a:ext cx="7756263" cy="1332908"/>
          </a:xfrm>
        </p:spPr>
        <p:txBody>
          <a:bodyPr/>
          <a:lstStyle/>
          <a:p>
            <a:r>
              <a:rPr lang="en-US" dirty="0"/>
              <a:t>How to Collaborate On A </a:t>
            </a:r>
            <a:r>
              <a:rPr lang="en-US" dirty="0" smtClean="0"/>
              <a:t>Flexible </a:t>
            </a:r>
            <a:r>
              <a:rPr lang="en-US" dirty="0"/>
              <a:t>Schedule</a:t>
            </a:r>
          </a:p>
        </p:txBody>
      </p:sp>
    </p:spTree>
    <p:extLst>
      <p:ext uri="{BB962C8B-B14F-4D97-AF65-F5344CB8AC3E}">
        <p14:creationId xmlns:p14="http://schemas.microsoft.com/office/powerpoint/2010/main" val="1517314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slots of time that work for you and the teacher.</a:t>
            </a:r>
          </a:p>
          <a:p>
            <a:r>
              <a:rPr lang="en-US" dirty="0" smtClean="0"/>
              <a:t>This might be hard because times that may be good for them may not be good for you.</a:t>
            </a:r>
          </a:p>
          <a:p>
            <a:r>
              <a:rPr lang="en-US" dirty="0" smtClean="0"/>
              <a:t>Occasionally remind teachers that you have open times. </a:t>
            </a:r>
          </a:p>
          <a:p>
            <a:r>
              <a:rPr lang="en-US" dirty="0" smtClean="0"/>
              <a:t>If you have a schedule of topics take the initiative to approach a teacher with an idea.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291498"/>
            <a:ext cx="7756263" cy="1332908"/>
          </a:xfrm>
        </p:spPr>
        <p:txBody>
          <a:bodyPr/>
          <a:lstStyle/>
          <a:p>
            <a:r>
              <a:rPr lang="en-US" dirty="0"/>
              <a:t>How to Collaborate On A </a:t>
            </a:r>
            <a:r>
              <a:rPr lang="en-US" dirty="0" smtClean="0"/>
              <a:t>Combination </a:t>
            </a:r>
            <a:r>
              <a:rPr lang="en-US" dirty="0"/>
              <a:t>Schedule</a:t>
            </a:r>
          </a:p>
        </p:txBody>
      </p:sp>
    </p:spTree>
    <p:extLst>
      <p:ext uri="{BB962C8B-B14F-4D97-AF65-F5344CB8AC3E}">
        <p14:creationId xmlns:p14="http://schemas.microsoft.com/office/powerpoint/2010/main" val="917925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Target a teacher you have a good relationship with.</a:t>
            </a:r>
          </a:p>
          <a:p>
            <a:r>
              <a:rPr lang="en-US" dirty="0" smtClean="0"/>
              <a:t>Work with them to come up with a topic.</a:t>
            </a:r>
          </a:p>
          <a:p>
            <a:r>
              <a:rPr lang="en-US" dirty="0" smtClean="0"/>
              <a:t>Do an outstanding job!</a:t>
            </a:r>
          </a:p>
          <a:p>
            <a:r>
              <a:rPr lang="en-US" dirty="0" smtClean="0"/>
              <a:t>Ask the teacher to tell the other teachers in their grade level about the project.</a:t>
            </a:r>
          </a:p>
          <a:p>
            <a:r>
              <a:rPr lang="en-US" dirty="0" smtClean="0"/>
              <a:t>That teacher can make a short speech at a faculty meeting about their experience.</a:t>
            </a:r>
          </a:p>
          <a:p>
            <a:r>
              <a:rPr lang="en-US" dirty="0" smtClean="0"/>
              <a:t>Good news travels fast.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Get Started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817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“T is for Tennessee” with Music Teacher</a:t>
            </a:r>
          </a:p>
          <a:p>
            <a:r>
              <a:rPr lang="en-US" dirty="0" smtClean="0"/>
              <a:t>Sing along</a:t>
            </a:r>
          </a:p>
          <a:p>
            <a:r>
              <a:rPr lang="en-US" dirty="0" smtClean="0"/>
              <a:t>Holiday Events</a:t>
            </a:r>
          </a:p>
          <a:p>
            <a:r>
              <a:rPr lang="en-US" dirty="0" smtClean="0"/>
              <a:t>Researching Artists</a:t>
            </a:r>
          </a:p>
          <a:p>
            <a:r>
              <a:rPr lang="en-US" dirty="0" smtClean="0"/>
              <a:t>Fancy Nancy Tea Party</a:t>
            </a:r>
          </a:p>
          <a:p>
            <a:r>
              <a:rPr lang="en-US" dirty="0" smtClean="0"/>
              <a:t>Rap Battle of the Books</a:t>
            </a:r>
          </a:p>
          <a:p>
            <a:pPr marL="0" indent="0">
              <a:buNone/>
            </a:pPr>
            <a:r>
              <a:rPr lang="en-US" dirty="0" smtClean="0"/>
              <a:t>	- Good for ½ Days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333140"/>
            <a:ext cx="7756263" cy="1291266"/>
          </a:xfrm>
        </p:spPr>
        <p:txBody>
          <a:bodyPr/>
          <a:lstStyle/>
          <a:p>
            <a:r>
              <a:rPr lang="en-US" sz="4800" dirty="0" smtClean="0"/>
              <a:t>Collaborating With Other Special Area Teachers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561104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Hardcover.thmx</Template>
  <TotalTime>227</TotalTime>
  <Words>758</Words>
  <Application>Microsoft Macintosh PowerPoint</Application>
  <PresentationFormat>On-screen Show (4:3)</PresentationFormat>
  <Paragraphs>87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Hardcover</vt:lpstr>
      <vt:lpstr>Cool K-6 Collaborations</vt:lpstr>
      <vt:lpstr>Welcome</vt:lpstr>
      <vt:lpstr>What Has Worked For Us</vt:lpstr>
      <vt:lpstr>Mistakes We Have Made</vt:lpstr>
      <vt:lpstr>How to Collaborate On A Fixed Schedule</vt:lpstr>
      <vt:lpstr>How to Collaborate On A Flexible Schedule</vt:lpstr>
      <vt:lpstr>How to Collaborate On A Combination Schedule</vt:lpstr>
      <vt:lpstr>How to Get Started</vt:lpstr>
      <vt:lpstr>Collaborating With Other Special Area Teachers</vt:lpstr>
      <vt:lpstr>Tips</vt:lpstr>
      <vt:lpstr>More Tips</vt:lpstr>
      <vt:lpstr>Even More Tips</vt:lpstr>
      <vt:lpstr>2 Successful Collaborations</vt:lpstr>
      <vt:lpstr>Project Ideas</vt:lpstr>
      <vt:lpstr>PowerPoint Presentation</vt:lpstr>
      <vt:lpstr>PowerPoint Presentation</vt:lpstr>
      <vt:lpstr>Fill Out An Exit Card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Cool K-6 Collaborations</dc:title>
  <dc:creator>Shannon Minner</dc:creator>
  <cp:lastModifiedBy>Shannon Minner</cp:lastModifiedBy>
  <cp:revision>11</cp:revision>
  <cp:lastPrinted>2012-10-18T15:55:15Z</cp:lastPrinted>
  <dcterms:created xsi:type="dcterms:W3CDTF">2012-10-15T13:43:31Z</dcterms:created>
  <dcterms:modified xsi:type="dcterms:W3CDTF">2012-10-26T20:53:20Z</dcterms:modified>
</cp:coreProperties>
</file>